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82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7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6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31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56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5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25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0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48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4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C15B0-DE39-4E10-916E-71D9ED2AA2E4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96D50-FEF1-4A76-B79D-A7FB38D7A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58" y="548254"/>
            <a:ext cx="8516895" cy="612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479636" y="3070829"/>
            <a:ext cx="3629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Haettenschweiler" panose="020B0706040902060204" pitchFamily="34" charset="0"/>
              </a:rPr>
              <a:t>Проект в средней группе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  <a:latin typeface="Haettenschweiler" panose="020B0706040902060204" pitchFamily="34" charset="0"/>
              </a:rPr>
              <a:t>«Мир насекомых»</a:t>
            </a:r>
            <a:endParaRPr lang="ru-RU" sz="3200" dirty="0">
              <a:solidFill>
                <a:srgbClr val="0070C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3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886" y="2357852"/>
            <a:ext cx="8754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«Мир пчел»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Занятие по конструированию из бумаги: «Золотая пчелка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 «Трудолюбивая пчелка»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память и чувство ритма, речь.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Подвижная игра «Медведь и пчелы»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умение бегать в разных направлениях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слово, загадки, чтение сказки Павлова «Находка»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литературными произведениями о пчеле.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Рассматривание энциклопедий, открыток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внешним видом насекомых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уточнить знания детей о внешнем виде пчелы, образе жизни, пользе, развить умение сравнивать и обобщать, закрепить понятия «насекомые»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6909" y="461819"/>
            <a:ext cx="5343514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 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пчелой»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49599" y="61431"/>
            <a:ext cx="2198256" cy="2425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95" y="1996896"/>
            <a:ext cx="1782620" cy="25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2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600" y="2392371"/>
            <a:ext cx="8859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слово, загадки 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пауке,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 сказки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И.Горбачёвой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«Приключения паучка Тиши».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литературными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произведениями.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пауках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знакомство с внешним видом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паука.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«Паучок»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упражнять детей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быстроте и ловкости.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игра: «Паучок»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речи, четкое произношение, мелкая моторика.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Хороводная игра: «Паучок»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чёткое произношение, соблюдение правил игры, выполнение движений.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песенки про «паучка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потеряшку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9138" y="513370"/>
            <a:ext cx="5669565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Пятница. 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пауком»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81" y="2265786"/>
            <a:ext cx="3348722" cy="231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018" y="51642"/>
            <a:ext cx="2549237" cy="25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8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3967" y="1214203"/>
            <a:ext cx="88741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записка: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самое прекрасное время года! Мы считаем, что детям всегда интересно смотреть на полет шмеля, порхание бабочки, слушать стрекотание кузнечика. Им хочется узнать - зачем же пчела кружит над цветком, как устроен муравейник, чем питается божья коровка. Природа дарит нам красоту, оценить и постичь которую мы помогаем нашим детям. Рассказывая и показывая интересные факты из жизни насекомых, мы помогаем ребятам узнавать много нового и интересного, учим понимать поведение насекомых, тем самым даем возможность преодолеть страх и даже полюбить их. Мы решили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представления о жизни насекомых, гуманное отношение к окружающей среде и стремление проявлять заботу о сохранении природы.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408" y="4076525"/>
            <a:ext cx="4243294" cy="238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395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174" y="875621"/>
            <a:ext cx="100284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на этапе дошкольного детства ребенок получает эмоциональные впечатления о природе, накапливает представления о разных формах жизни, т. е. у него формируются первоосновы экологического мышления, сознания, закладываются начальные элементы экологической культуры. Но происходит это только при условии, если взрослые, воспитывающие ребенка, сами обладают экологической культурой: понимают общие для всех людей проблемы и беспокоятся по их поводу, показывают маленькому человеку прекрасный мир природы, помогают наладить взаимоотношения с ним. Ознакомление дошкольников с природой является одной из важнейших задач в работе с детьми.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всегда должны видеть связь отдельного вида с окружающей средой, его влияние на эту среду, они должны понимать, что растения и животные зависят друг от друга и от среды обитания.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 эмоционально восприимчив к миру природы, он удивляется, восторгается объектами природы, желает участвовать в нестандартных ситуациях, в альтруистической деятельности. Дошкольнику присущи чувства сопереживания, сочувствия, он любознателен.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Любить и беречь природу может лишь тот, кто ее знает, изучает, понимает.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6134">
            <a:off x="9845498" y="4419710"/>
            <a:ext cx="1625654" cy="2334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24" y="5122938"/>
            <a:ext cx="3799232" cy="15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1565" y="946662"/>
            <a:ext cx="92639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знания детей о разнообразии насекомых в природе. Дать детям представление о различных насекомых, о роли того или иного насекомого в природе. Познакомить детей с образом их жизни. Воспитывать уважение и заботливое отношение ко всему живому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Расширить, обобщить и систематизировать знания детей о насекомых, о местах их обитания, характерных особенностях внешнего вида и способах передвижения.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умение делать выводы, устанавливая причинно- следственные связи между объектами живой природы.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интерес и бережное отношение к миру живой природы.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к насекомым.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речь детей, активизировать словарный запас.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коммуникативные навыки, эмоциональную отзывчивость.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796" y="3904034"/>
            <a:ext cx="2729232" cy="29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67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790" y="269823"/>
            <a:ext cx="912901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понять своеобразие каждого насекомого его уникальность.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 детей появится ярко выраженный интерес к объектам природы - насекомым.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Научатся уверенно различать, и называть насекомых, и их характерные признаки.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Будут знать о пользе или вреде, которую они приносят людям и растениям.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Научатся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описательный рассказ о насекомом с использованием опорной схемы.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Будут стремиться к правильному поведению по отношению к насекомым, бережно относиться к ним и к природе.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Появится стремление к исследованию объектов природы, научатся делать выводы, устанавливать причинно-следственные связи.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Сформируется представление о том, что нельзя делить насекомых на полезных и вредных, и тем более, руководствоваться этим в своих поступках по отношению к ним.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К проекту будут привлечены родители. Экологическое просвещение родителей даст большой плюс в экологическом воспитании детей.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проектной деятельности: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Подбор иллюстративного материала по теме, разработка занятий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стихов и загадок о насекомых, рассказ детьми о каком-либо насекомом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схеме, выставка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работ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паучки» (аппликация), «Любимые насекомые»,»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Муравьишки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(лепка),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«Хищные насекомые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викторина: «Что мы знаем о насекомых», консультация для родителей.  </a:t>
            </a:r>
          </a:p>
        </p:txBody>
      </p:sp>
    </p:spTree>
    <p:extLst>
      <p:ext uri="{BB962C8B-B14F-4D97-AF65-F5344CB8AC3E}">
        <p14:creationId xmlns:p14="http://schemas.microsoft.com/office/powerpoint/2010/main" val="102331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315" y="2489200"/>
            <a:ext cx="79864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сказки В. Бианки «Как муравьишка домой спешил».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литературными произведениями 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муравье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муравьями на участке ДОУ.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уточнить знания детей о поведении муравьев, месте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обитания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драматизация по сказке В. Бианки «Как муравьишка домой спешил»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знания детей о содержании сказки, развивать артистические способности детей,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9314" y="386387"/>
            <a:ext cx="7032885" cy="101600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муравьем</a:t>
            </a:r>
            <a:r>
              <a:rPr lang="ru-RU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4877" y="-123055"/>
            <a:ext cx="2766437" cy="3127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5279">
            <a:off x="9829802" y="1601211"/>
            <a:ext cx="1636137" cy="2248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064" y="4462728"/>
            <a:ext cx="2597150" cy="1828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29314" y="424486"/>
            <a:ext cx="7032885" cy="101600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муравьем</a:t>
            </a:r>
            <a:r>
              <a:rPr lang="ru-RU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5" r="18264" b="42261"/>
          <a:stretch/>
        </p:blipFill>
        <p:spPr>
          <a:xfrm>
            <a:off x="993828" y="1579857"/>
            <a:ext cx="2904008" cy="221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33971" b="26493"/>
          <a:stretch/>
        </p:blipFill>
        <p:spPr>
          <a:xfrm>
            <a:off x="993828" y="3946718"/>
            <a:ext cx="2646609" cy="241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1" t="30377" r="13993" b="37970"/>
          <a:stretch/>
        </p:blipFill>
        <p:spPr>
          <a:xfrm>
            <a:off x="4432204" y="2732368"/>
            <a:ext cx="2544352" cy="242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r="23956" b="8351"/>
          <a:stretch/>
        </p:blipFill>
        <p:spPr>
          <a:xfrm>
            <a:off x="7607554" y="2444388"/>
            <a:ext cx="4321509" cy="333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05509" y="469209"/>
            <a:ext cx="70358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Лепка: «Муравьишка».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конструктивные умения, мелкую моторику рук</a:t>
            </a:r>
          </a:p>
        </p:txBody>
      </p:sp>
    </p:spTree>
    <p:extLst>
      <p:ext uri="{BB962C8B-B14F-4D97-AF65-F5344CB8AC3E}">
        <p14:creationId xmlns:p14="http://schemas.microsoft.com/office/powerpoint/2010/main" val="24477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1383184"/>
            <a:ext cx="99118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слово, загадки и стихи о божьей коровке.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литературными произведениями о божьей коровке. Рассматривание открыток, «Какие разные божьи коровки?» Цель: познакомить детей с видами божьих коровок.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НОД «Наша любимая божья коровка».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уточнить знания детей о внешнем виде, местах обитания, пользе божьей коровки, развивать активную речь.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 детей появилось желание общаться с природой, отражать свои впечатления через разные виды деятельности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дети научились понимать необходимость бережного отношения к природе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появилось желание получить больше информации о насекомых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по проекту «Удивительный мир насекомых»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памятка для родителей желающих участвовать в проекте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оказание помощи в подборе энциклопедий, художественной литературе, дидактических игр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оформление масок для подвижных игр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наблюдение с родителями в разных местах и в разное время за насекомыми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0349" y="429077"/>
            <a:ext cx="7564581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божьей коровкой»</a:t>
            </a:r>
          </a:p>
          <a:p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9180">
            <a:off x="1501374" y="188593"/>
            <a:ext cx="1515167" cy="126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6770" y="2267160"/>
            <a:ext cx="9039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«Бабочки»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 - красавица»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слово, загадки о бабочке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литературными произведениями о бабочке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Рассматривание иллюстраций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внешним видом насекомых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Подвижная игра «День и ночь» (дневные и ночные бабочки)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умение действовать по сигналу, выполнять правила игры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Игра «Соедини точки и узнай, во что превратиться гусеница».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точность движения руки, воображение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0372" y="727969"/>
            <a:ext cx="6187736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бабочкой»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51135">
            <a:off x="1214744" y="-16830"/>
            <a:ext cx="2514726" cy="2514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9" b="30909"/>
          <a:stretch/>
        </p:blipFill>
        <p:spPr>
          <a:xfrm>
            <a:off x="9157855" y="1496828"/>
            <a:ext cx="2510869" cy="195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9" b="30505"/>
          <a:stretch/>
        </p:blipFill>
        <p:spPr>
          <a:xfrm>
            <a:off x="9358432" y="4468653"/>
            <a:ext cx="2574813" cy="209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9308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1220</Words>
  <Application>Microsoft Office PowerPoint</Application>
  <PresentationFormat>Широкоэкранный</PresentationFormat>
  <Paragraphs>97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Haettenschweiler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2024-09-04T09:27:08Z</dcterms:created>
  <dcterms:modified xsi:type="dcterms:W3CDTF">2024-10-18T09:48:33Z</dcterms:modified>
</cp:coreProperties>
</file>