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27FB4-FAA5-4532-92A5-3046482FFA3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682B-B48B-461B-925C-2748463BF1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8C9F-F427-4BC0-A2CE-99176D325AFE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8039D-B9DC-495D-A64C-A1218B0702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0%D0%B0%D0%BC%D0%BA%D0%B0-%D0%B7%D0%B8%D0%BC%D1%8B-%D1%88%D0%B0%D1%80%D0%B6%D0%B0-%D1%81-%D0%B5-%D0%BE%D0%B2%D0%B8%D1%82%D1%8B%D0%BC%D0%B8-%D0%B6%D0%B8%D0%B2%D0%BE%D1%82%D0%BD%D1%8B%D0%BC%D0%B8-8390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20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№ 25 детский сад «Малыш»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645024"/>
            <a:ext cx="38781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«Животные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Севера»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92494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Тема проекта: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453336"/>
            <a:ext cx="2232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Карпинск, 2021г.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92696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План проекта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этап (подготовительный)  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опроса на тему «Животные Севера».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Оформление родительского уголка: размещение статей, рекомендаций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теме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информации, наглядного материала, дидактических пособий.</a:t>
            </a:r>
          </a:p>
          <a:p>
            <a:endParaRPr lang="ru-RU" dirty="0"/>
          </a:p>
        </p:txBody>
      </p:sp>
      <p:pic>
        <p:nvPicPr>
          <p:cNvPr id="21506" name="Picture 2" descr="G:\животные севера\фото\IMG_20210210_161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14656" y="3350243"/>
            <a:ext cx="1498665" cy="2664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G:\животные севера\фото\IMG_20210210_161444.jpg"/>
          <p:cNvPicPr>
            <a:picLocks noChangeAspect="1" noChangeArrowheads="1"/>
          </p:cNvPicPr>
          <p:nvPr/>
        </p:nvPicPr>
        <p:blipFill>
          <a:blip r:embed="rId3" cstate="print"/>
          <a:srcRect l="8430" r="11610"/>
          <a:stretch>
            <a:fillRect/>
          </a:stretch>
        </p:blipFill>
        <p:spPr bwMode="auto">
          <a:xfrm rot="16944516">
            <a:off x="6102114" y="4118449"/>
            <a:ext cx="2570797" cy="180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G:\животные севера\фото\IMG_20210210_161535.jpg"/>
          <p:cNvPicPr>
            <a:picLocks noChangeAspect="1" noChangeArrowheads="1"/>
          </p:cNvPicPr>
          <p:nvPr/>
        </p:nvPicPr>
        <p:blipFill>
          <a:blip r:embed="rId4" cstate="print"/>
          <a:srcRect l="16835" r="5249"/>
          <a:stretch>
            <a:fillRect/>
          </a:stretch>
        </p:blipFill>
        <p:spPr bwMode="auto">
          <a:xfrm rot="4683227">
            <a:off x="430240" y="4084651"/>
            <a:ext cx="2521324" cy="1820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62068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ПАУТИНКА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2780928"/>
            <a:ext cx="2304256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Животные севера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4653136"/>
            <a:ext cx="2592288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развития речи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Познавательная беседа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белом медведе».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беседы: «Что мы называем Севером?»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«Какие животные и птицы обитают в Арктике и тундре?».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124744"/>
            <a:ext cx="2376264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 экологии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НОД «Путешествие на Север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«Знакомство детей с климатом и природой Арктики и тундры».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Просмотр презентаций «Где живут белые медведи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Северный олень».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861048"/>
            <a:ext cx="2448272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книги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Чтение рассказов Г.Снегирёва «Пингвиний пляж»,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«Отважный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пингвинёнок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 морю»,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«Белёк».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Отгадывание загадок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717032"/>
            <a:ext cx="2304256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творчества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Аппликация +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«Мишки на Северном полюсе,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Апликация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технике обрывания «Полярная сова»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 « Пингвинята на фоне северного сияния»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Лепка «Пингвинята»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Конструирование  из бумаги «белый медведь»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1196752"/>
            <a:ext cx="2376264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Центр игры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Дидактические игры «Кто лишний»,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Испорченный телефон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«Опиши животное по схеме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Большой маленький»,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Разрезные картинки – Животные севера».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196752"/>
            <a:ext cx="2304256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 физкультуры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Подвижные игры: «Важенка и оленята», «Белые медведи», «Тюлени».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этап (реализация проекта)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764704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 этап (заключительный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и обобщение результатов.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отчета о проделанной работе.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презентации проекта.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Итоговое мероприятие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участие в конкурсе «Солнечный свет»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G:\животные севера\Сова дип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20"/>
            <a:ext cx="2699792" cy="3816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692696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 детей о животных Севера.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познавательный интерес к жизни животных холодных стран.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коллективной творческой деятельности детей, родителей, педагогов в ходе реализации экологического проекта «Животные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476672"/>
            <a:ext cx="76328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 детей о животных и птицах севера. Учить понимать образный смысл загадок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к жизни животных и птиц севера; слуховое и зрительное внимание, мышление; речь детей, обогащать их словарь словами: север, льдина, морж, ласты, нырять, важенка, тюлень, тундра, белек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ней, к друзьям нашим меньшим, животным севера; любознательность, сочувствие, любовь к песням, стихам, сказкам.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недостаточно дифференцируют понятия животных Севера, неуверенно используют обобщающие понятия.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воспитатель, 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и родители.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Сроки: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две недели.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6926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докладов о животных,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изготовленных совместно с родителями, содержащих информацию о животных и птицах холодных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2" name="Picture 2" descr="G:\животные севера\фото\IMG_20210201_091942.jpg"/>
          <p:cNvPicPr>
            <a:picLocks noChangeAspect="1" noChangeArrowheads="1"/>
          </p:cNvPicPr>
          <p:nvPr/>
        </p:nvPicPr>
        <p:blipFill>
          <a:blip r:embed="rId2" cstate="print"/>
          <a:srcRect l="25921" t="5578" r="7294"/>
          <a:stretch>
            <a:fillRect/>
          </a:stretch>
        </p:blipFill>
        <p:spPr bwMode="auto">
          <a:xfrm>
            <a:off x="4067944" y="2924944"/>
            <a:ext cx="4320480" cy="343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G:\животные севера\фото\IMG_20210201_093245.jpg"/>
          <p:cNvPicPr>
            <a:picLocks noChangeAspect="1" noChangeArrowheads="1"/>
          </p:cNvPicPr>
          <p:nvPr/>
        </p:nvPicPr>
        <p:blipFill>
          <a:blip r:embed="rId3" cstate="print"/>
          <a:srcRect l="17693" t="6191" r="7597" b="21121"/>
          <a:stretch>
            <a:fillRect/>
          </a:stretch>
        </p:blipFill>
        <p:spPr bwMode="auto">
          <a:xfrm>
            <a:off x="1115616" y="2924944"/>
            <a:ext cx="189106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Выставка детских работ.</a:t>
            </a:r>
            <a:endParaRPr lang="ru-RU" dirty="0"/>
          </a:p>
        </p:txBody>
      </p:sp>
      <p:pic>
        <p:nvPicPr>
          <p:cNvPr id="16386" name="Picture 2" descr="G:\животные севера\фото\IMG_20210205_160808.jpg"/>
          <p:cNvPicPr>
            <a:picLocks noChangeAspect="1" noChangeArrowheads="1"/>
          </p:cNvPicPr>
          <p:nvPr/>
        </p:nvPicPr>
        <p:blipFill>
          <a:blip r:embed="rId2" cstate="print"/>
          <a:srcRect l="12746" t="5578" r="16835" b="10020"/>
          <a:stretch>
            <a:fillRect/>
          </a:stretch>
        </p:blipFill>
        <p:spPr bwMode="auto">
          <a:xfrm>
            <a:off x="539552" y="908720"/>
            <a:ext cx="299057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G:\животные севера\фото\IMG_20210210_161034.jpg"/>
          <p:cNvPicPr>
            <a:picLocks noChangeAspect="1" noChangeArrowheads="1"/>
          </p:cNvPicPr>
          <p:nvPr/>
        </p:nvPicPr>
        <p:blipFill>
          <a:blip r:embed="rId3" cstate="print"/>
          <a:srcRect t="12064" b="18652"/>
          <a:stretch>
            <a:fillRect/>
          </a:stretch>
        </p:blipFill>
        <p:spPr bwMode="auto">
          <a:xfrm rot="16200000">
            <a:off x="6202242" y="3526951"/>
            <a:ext cx="2262181" cy="278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G:\животные севера\фото\IMG_20210203_161316_246.jpg"/>
          <p:cNvPicPr>
            <a:picLocks noChangeAspect="1" noChangeArrowheads="1"/>
          </p:cNvPicPr>
          <p:nvPr/>
        </p:nvPicPr>
        <p:blipFill>
          <a:blip r:embed="rId4" cstate="print"/>
          <a:srcRect t="1492"/>
          <a:stretch>
            <a:fillRect/>
          </a:stretch>
        </p:blipFill>
        <p:spPr bwMode="auto">
          <a:xfrm>
            <a:off x="611560" y="3717032"/>
            <a:ext cx="2722712" cy="2366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G:\животные севера\фото\IMG_20210125_112927.jpg"/>
          <p:cNvPicPr>
            <a:picLocks noChangeAspect="1" noChangeArrowheads="1"/>
          </p:cNvPicPr>
          <p:nvPr/>
        </p:nvPicPr>
        <p:blipFill>
          <a:blip r:embed="rId5" cstate="print"/>
          <a:srcRect l="11156" t="3558" r="8657"/>
          <a:stretch>
            <a:fillRect/>
          </a:stretch>
        </p:blipFill>
        <p:spPr bwMode="auto">
          <a:xfrm>
            <a:off x="5868144" y="908720"/>
            <a:ext cx="2892553" cy="1956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G:\животные севера\фото\IMG_20210205_160956.jpg"/>
          <p:cNvPicPr>
            <a:picLocks noChangeAspect="1" noChangeArrowheads="1"/>
          </p:cNvPicPr>
          <p:nvPr/>
        </p:nvPicPr>
        <p:blipFill>
          <a:blip r:embed="rId6" cstate="print"/>
          <a:srcRect l="13882" t="5250" r="15472" b="7521"/>
          <a:stretch>
            <a:fillRect/>
          </a:stretch>
        </p:blipFill>
        <p:spPr bwMode="auto">
          <a:xfrm>
            <a:off x="3203848" y="2276872"/>
            <a:ext cx="2808312" cy="1950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520" y="299695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обрыванием «Полярная сова»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«Пингвинята»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4766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набрызгом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9969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«Мишки на северном полюсе»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3600" y="60212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«Пингвинята на фоне северного сияния»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4371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бумаги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Сделали альбом «Животные Севера».</a:t>
            </a:r>
            <a:endParaRPr lang="ru-RU" dirty="0"/>
          </a:p>
        </p:txBody>
      </p:sp>
      <p:pic>
        <p:nvPicPr>
          <p:cNvPr id="17410" name="Picture 2" descr="G:\животные севера\фото\IMG_20210210_161221.jpg"/>
          <p:cNvPicPr>
            <a:picLocks noChangeAspect="1" noChangeArrowheads="1"/>
          </p:cNvPicPr>
          <p:nvPr/>
        </p:nvPicPr>
        <p:blipFill>
          <a:blip r:embed="rId2" cstate="print"/>
          <a:srcRect l="15699" r="10247"/>
          <a:stretch>
            <a:fillRect/>
          </a:stretch>
        </p:blipFill>
        <p:spPr bwMode="auto">
          <a:xfrm rot="16200000">
            <a:off x="3439565" y="1465093"/>
            <a:ext cx="2232247" cy="1695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G:\животные севера\фото\IMG_20210210_161230.jpg"/>
          <p:cNvPicPr>
            <a:picLocks noChangeAspect="1" noChangeArrowheads="1"/>
          </p:cNvPicPr>
          <p:nvPr/>
        </p:nvPicPr>
        <p:blipFill>
          <a:blip r:embed="rId3" cstate="print"/>
          <a:srcRect l="15472" t="7269" r="8430" b="3886"/>
          <a:stretch>
            <a:fillRect/>
          </a:stretch>
        </p:blipFill>
        <p:spPr bwMode="auto">
          <a:xfrm rot="15333816">
            <a:off x="281512" y="1391700"/>
            <a:ext cx="3243420" cy="213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G:\животные севера\фото\IMG_20210210_161237.jpg"/>
          <p:cNvPicPr>
            <a:picLocks noChangeAspect="1" noChangeArrowheads="1"/>
          </p:cNvPicPr>
          <p:nvPr/>
        </p:nvPicPr>
        <p:blipFill>
          <a:blip r:embed="rId4" cstate="print"/>
          <a:srcRect l="13882" r="7521" b="6789"/>
          <a:stretch>
            <a:fillRect/>
          </a:stretch>
        </p:blipFill>
        <p:spPr bwMode="auto">
          <a:xfrm rot="17138759">
            <a:off x="5657900" y="1440569"/>
            <a:ext cx="3143839" cy="2097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G:\животные севера\фото\IMG_20210210_161305.jpg"/>
          <p:cNvPicPr>
            <a:picLocks noChangeAspect="1" noChangeArrowheads="1"/>
          </p:cNvPicPr>
          <p:nvPr/>
        </p:nvPicPr>
        <p:blipFill>
          <a:blip r:embed="rId5" cstate="print"/>
          <a:srcRect l="18198" t="10827" r="10701" b="6789"/>
          <a:stretch>
            <a:fillRect/>
          </a:stretch>
        </p:blipFill>
        <p:spPr bwMode="auto">
          <a:xfrm rot="10800000">
            <a:off x="2915816" y="4221087"/>
            <a:ext cx="3240360" cy="2343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G:\животные севера\фото\IMG_20210210_161207.jpg"/>
          <p:cNvPicPr>
            <a:picLocks noChangeAspect="1" noChangeArrowheads="1"/>
          </p:cNvPicPr>
          <p:nvPr/>
        </p:nvPicPr>
        <p:blipFill>
          <a:blip r:embed="rId2" cstate="print"/>
          <a:srcRect l="5704" t="1539" r="18652" b="5578"/>
          <a:stretch>
            <a:fillRect/>
          </a:stretch>
        </p:blipFill>
        <p:spPr bwMode="auto">
          <a:xfrm rot="16200000">
            <a:off x="4663262" y="2113602"/>
            <a:ext cx="4065950" cy="2808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G:\животные севера\фото\IMG_20210210_161157.jpg"/>
          <p:cNvPicPr>
            <a:picLocks noChangeAspect="1" noChangeArrowheads="1"/>
          </p:cNvPicPr>
          <p:nvPr/>
        </p:nvPicPr>
        <p:blipFill>
          <a:blip r:embed="rId3" cstate="print"/>
          <a:srcRect t="6612" b="13200"/>
          <a:stretch>
            <a:fillRect/>
          </a:stretch>
        </p:blipFill>
        <p:spPr bwMode="auto">
          <a:xfrm rot="16200000">
            <a:off x="1069428" y="2971134"/>
            <a:ext cx="2828683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G:\животные севера\фото\IMG_20210210_160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4200306" cy="2362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Создали лепбук «Арктика»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4868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Ребёнок узнает: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животных холодных стран, внешний вид, место обитания, образ жизни.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Ребёнок будет уметь: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отгадывать загадки, собирать разрезные картинки.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Ребёнок будет воспитывать в себе: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доброе, бережное отношение к животным севера, любознательность.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518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anastacia</dc:creator>
  <cp:lastModifiedBy>anastacia</cp:lastModifiedBy>
  <cp:revision>10</cp:revision>
  <dcterms:created xsi:type="dcterms:W3CDTF">2021-03-08T13:56:49Z</dcterms:created>
  <dcterms:modified xsi:type="dcterms:W3CDTF">2021-03-08T15:37:01Z</dcterms:modified>
</cp:coreProperties>
</file>