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8" r:id="rId5"/>
    <p:sldId id="259" r:id="rId6"/>
    <p:sldId id="272" r:id="rId7"/>
    <p:sldId id="267" r:id="rId8"/>
    <p:sldId id="263" r:id="rId9"/>
    <p:sldId id="265" r:id="rId10"/>
    <p:sldId id="269" r:id="rId11"/>
    <p:sldId id="27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FF7A-6712-4163-AFF4-9FEF3FF815B5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56D1-3BDD-4425-A1C7-413128E77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2263_23-phonoteka_org-p-den-pobedi-fon-svetlii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96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 23 «Светлячок»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060848"/>
            <a:ext cx="45365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в подготовительной группе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«День победы»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54868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проведена целевая прогулка в Комсомольский парк к памятнику умершим солдатам в госпитале Карпинска во время Великой Отечественной войны.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536762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78488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«День Победы» предоставил каждому ребенку возможность не только получать знания, но и развивать творческие способности, формировать коммуникативные навыки. В процессе проживания темы проекта дети проявили активный познавательный интерес.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 показала свою эффективность: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 В ходе проведенных мероприятий, посвященных дню Победы, дети научились ориентироваться в истории нашей страны, у детей сформировались такие понятия, как ветераны, оборона, захватчики, фашисты, фашистская Германия; сформировалось чувство гордости за свой народ и его боевые заслуги; уважение к защитникам Отечества, ветеранам Великой Отечественной войны.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Повысился уровень осведомлённости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истории человечества через знакомство с легендарным прошлым России в период Великой Отечественной войны. Пополнен материал о Великой Отечественной войне.  Ребята имеют представления о военных профессиях, о родах войск армии РФ. Они знакомы с произведениями поэтов, писателей и художников на военную тематику.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   Дети владеют расширенным словарным запасом на тему «9 Мая – День Победы». Также они имеют представление об истории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памятных мест родного города.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толерантны, испытывают уважение к защитникам Родины и чувство гордости за свой народ.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22" name="Picture 2" descr="C:\Users\anastacia\Desktop\Screenshot_2022-06-07-21-52-01-204_com.whatsapp.jpg"/>
          <p:cNvPicPr>
            <a:picLocks noChangeAspect="1" noChangeArrowheads="1"/>
          </p:cNvPicPr>
          <p:nvPr/>
        </p:nvPicPr>
        <p:blipFill>
          <a:blip r:embed="rId3" cstate="print"/>
          <a:srcRect t="33935" b="40550"/>
          <a:stretch>
            <a:fillRect/>
          </a:stretch>
        </p:blipFill>
        <p:spPr bwMode="auto">
          <a:xfrm>
            <a:off x="1475656" y="1916832"/>
            <a:ext cx="68580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40388" y="476672"/>
            <a:ext cx="72920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Проект краткосрочный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неделя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0872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доминирующей деятельности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познавательный, познавательный, творческий, исследовательский, игровой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77281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 количеству участников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 групповой (дети 6-7 лет,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348880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проблемы: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преддверии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77-летия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празднования Дня Победы возникает проблема: наши дети, молодое поколение, не знают историю событий Великой Отечественной войны; не испытывают чувства гордости за свою Родину, за героев победителей в Великой Отечественной войне, которые подарили нам счастливую, мирную, жизнь; не имеют представления о празднике «День Победы», т.к. к сожалению, с каждым днем утрачивается связь поколений.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    Патриотическое воспитание ребенка – это основа формирования будущего гражданина. Задача воспитания патриотизма в настоящее время очень сложна. Поэтому решили сообщить элементарные сведения о Великой Отечественной войне. Таким образом, было принято решение разработать и реализовать проект «День Победы»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    Проект направлен на нравственно-патриотическое воспитание подрастающего поколения через разные виды деятельности детей, педагогов и совместной работы родителей и их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у детей патриотизма, чувство гордости за подвиг народа в Великой Отечественной войне.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     Узнать историю событий Великой Отечественной войны.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     Сформировать представления о празднике «День Победы»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     Расширить и закрепить знания о защитниках отечества (солдатах).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     Воспитывать уважение к ветеранам ВОВ.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     Формировать представление о том, что всем людям на Земле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нужен 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anastacia\Desktop\9  мая 22\IMG_20220504_155844_1.jpg"/>
          <p:cNvPicPr>
            <a:picLocks noChangeAspect="1" noChangeArrowheads="1"/>
          </p:cNvPicPr>
          <p:nvPr/>
        </p:nvPicPr>
        <p:blipFill>
          <a:blip r:embed="rId3" cstate="print"/>
          <a:srcRect l="6830"/>
          <a:stretch>
            <a:fillRect/>
          </a:stretch>
        </p:blipFill>
        <p:spPr bwMode="auto">
          <a:xfrm>
            <a:off x="899592" y="260648"/>
            <a:ext cx="5256584" cy="260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nastacia\Desktop\9  мая 22\IMG_20220504_155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77072"/>
            <a:ext cx="499255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300192" y="692696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«Что такое День Победы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«Почему война называется великой отечественной?»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«История георгиевской ленты»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99695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беседы: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государственным праздником.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чувство уважения 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ветеранам Великой Отечественной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93305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героических подвигах защитников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Отечества в годы войны.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1317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и уважение к историческому прошлому своей Родины.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3" descr="C:\Users\anastacia\Desktop\9  мая 22\IMG_20220504_230543.jpg"/>
          <p:cNvPicPr>
            <a:picLocks noChangeAspect="1" noChangeArrowheads="1"/>
          </p:cNvPicPr>
          <p:nvPr/>
        </p:nvPicPr>
        <p:blipFill>
          <a:blip r:embed="rId3" cstate="print"/>
          <a:srcRect l="6559" t="6747" r="8180" b="3853"/>
          <a:stretch>
            <a:fillRect/>
          </a:stretch>
        </p:blipFill>
        <p:spPr bwMode="auto">
          <a:xfrm>
            <a:off x="971600" y="3356992"/>
            <a:ext cx="397402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anastacia\Desktop\9  мая 22\IMG_20220504_160354.jpg"/>
          <p:cNvPicPr>
            <a:picLocks noChangeAspect="1" noChangeArrowheads="1"/>
          </p:cNvPicPr>
          <p:nvPr/>
        </p:nvPicPr>
        <p:blipFill>
          <a:blip r:embed="rId4" cstate="print"/>
          <a:srcRect b="14300"/>
          <a:stretch>
            <a:fillRect/>
          </a:stretch>
        </p:blipFill>
        <p:spPr bwMode="auto">
          <a:xfrm>
            <a:off x="6084168" y="2780928"/>
            <a:ext cx="2517159" cy="387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anastacia\Desktop\9  мая 22\IMG_20220504_230504.jpg"/>
          <p:cNvPicPr>
            <a:picLocks noChangeAspect="1" noChangeArrowheads="1"/>
          </p:cNvPicPr>
          <p:nvPr/>
        </p:nvPicPr>
        <p:blipFill>
          <a:blip r:embed="rId5" cstate="print"/>
          <a:srcRect l="3226" t="2313" r="3226" b="5170"/>
          <a:stretch>
            <a:fillRect/>
          </a:stretch>
        </p:blipFill>
        <p:spPr bwMode="auto">
          <a:xfrm>
            <a:off x="1115616" y="188640"/>
            <a:ext cx="20882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63888" y="332656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Создали лэпбук «9 Мая»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Лэпбук – информативен, полифункционален - способствует развитию творчества, воображения; пригоден к использованию одновременно группой детей, в том числе, с участием взрослого как играющего партнера; обладает дидактическими свойствами; обеспечивает игровую, познавательную, исследовательскую и творческую активность 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9" name="Picture 3" descr="C:\Users\anastacia\Desktop\9  мая 22\IMG_20220505_082343_1.jpg"/>
          <p:cNvPicPr>
            <a:picLocks noChangeAspect="1" noChangeArrowheads="1"/>
          </p:cNvPicPr>
          <p:nvPr/>
        </p:nvPicPr>
        <p:blipFill>
          <a:blip r:embed="rId3" cstate="print"/>
          <a:srcRect l="10626" r="29525"/>
          <a:stretch>
            <a:fillRect/>
          </a:stretch>
        </p:blipFill>
        <p:spPr bwMode="auto">
          <a:xfrm>
            <a:off x="1043608" y="620688"/>
            <a:ext cx="3389929" cy="261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anastacia\Desktop\9  мая 22\IMG_20220505_082356_1.jpg"/>
          <p:cNvPicPr>
            <a:picLocks noChangeAspect="1" noChangeArrowheads="1"/>
          </p:cNvPicPr>
          <p:nvPr/>
        </p:nvPicPr>
        <p:blipFill>
          <a:blip r:embed="rId4" cstate="print"/>
          <a:srcRect l="6688" r="16138"/>
          <a:stretch>
            <a:fillRect/>
          </a:stretch>
        </p:blipFill>
        <p:spPr bwMode="auto">
          <a:xfrm>
            <a:off x="4572000" y="4005064"/>
            <a:ext cx="433456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nastacia\Desktop\9  мая 22\IMG_20220505_082014_1.jpg"/>
          <p:cNvPicPr>
            <a:picLocks noChangeAspect="1" noChangeArrowheads="1"/>
          </p:cNvPicPr>
          <p:nvPr/>
        </p:nvPicPr>
        <p:blipFill>
          <a:blip r:embed="rId5" cstate="print"/>
          <a:srcRect l="27950" r="24013"/>
          <a:stretch>
            <a:fillRect/>
          </a:stretch>
        </p:blipFill>
        <p:spPr bwMode="auto">
          <a:xfrm>
            <a:off x="1187624" y="3933056"/>
            <a:ext cx="26980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nastacia\Desktop\9  мая 22\IMG_20220505_083838.jpg"/>
          <p:cNvPicPr>
            <a:picLocks noChangeAspect="1" noChangeArrowheads="1"/>
          </p:cNvPicPr>
          <p:nvPr/>
        </p:nvPicPr>
        <p:blipFill>
          <a:blip r:embed="rId6" cstate="print"/>
          <a:srcRect l="17713" r="13775"/>
          <a:stretch>
            <a:fillRect/>
          </a:stretch>
        </p:blipFill>
        <p:spPr bwMode="auto">
          <a:xfrm>
            <a:off x="5220072" y="908720"/>
            <a:ext cx="299291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2606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Коллективное изготовление военной техники из различного конструктора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21297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Расширение знаний детей об истории Великой Отечественной войны, военной технике на примере танка Т34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C:\Users\anastacia\Desktop\9  мая 22\IMG_20220505_094113_1.jpg"/>
          <p:cNvPicPr>
            <a:picLocks noChangeAspect="1" noChangeArrowheads="1"/>
          </p:cNvPicPr>
          <p:nvPr/>
        </p:nvPicPr>
        <p:blipFill>
          <a:blip r:embed="rId3" cstate="print"/>
          <a:srcRect t="14300" b="30050"/>
          <a:stretch>
            <a:fillRect/>
          </a:stretch>
        </p:blipFill>
        <p:spPr bwMode="auto">
          <a:xfrm>
            <a:off x="827584" y="1268760"/>
            <a:ext cx="316523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nastacia\Desktop\9  мая 22\IMG_20220505_094138.jpg"/>
          <p:cNvPicPr>
            <a:picLocks noChangeAspect="1" noChangeArrowheads="1"/>
          </p:cNvPicPr>
          <p:nvPr/>
        </p:nvPicPr>
        <p:blipFill>
          <a:blip r:embed="rId4" cstate="print"/>
          <a:srcRect l="3846" r="6410"/>
          <a:stretch>
            <a:fillRect/>
          </a:stretch>
        </p:blipFill>
        <p:spPr bwMode="auto">
          <a:xfrm>
            <a:off x="4103440" y="2780928"/>
            <a:ext cx="50405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nastacia\Desktop\9  мая 22\IMG_20220505_094122_1.jpg"/>
          <p:cNvPicPr>
            <a:picLocks noChangeAspect="1" noChangeArrowheads="1"/>
          </p:cNvPicPr>
          <p:nvPr/>
        </p:nvPicPr>
        <p:blipFill>
          <a:blip r:embed="rId5" cstate="print"/>
          <a:srcRect l="15350" r="24013" b="9051"/>
          <a:stretch>
            <a:fillRect/>
          </a:stretch>
        </p:blipFill>
        <p:spPr bwMode="auto">
          <a:xfrm>
            <a:off x="5868144" y="404664"/>
            <a:ext cx="2808483" cy="194421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2" descr="C:\Users\anastacia\Desktop\9  мая 22\IMG_20220505_094129_1.jpg"/>
          <p:cNvPicPr>
            <a:picLocks noChangeAspect="1" noChangeArrowheads="1"/>
          </p:cNvPicPr>
          <p:nvPr/>
        </p:nvPicPr>
        <p:blipFill>
          <a:blip r:embed="rId6" cstate="print"/>
          <a:srcRect l="25588" t="14169" r="31888" b="22700"/>
          <a:stretch>
            <a:fillRect/>
          </a:stretch>
        </p:blipFill>
        <p:spPr bwMode="auto">
          <a:xfrm>
            <a:off x="1331640" y="5229200"/>
            <a:ext cx="2101855" cy="14401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1600" y="33265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оформлена выставка детских рисунков 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«День победы глазами детей»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поделок по теме.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Users\anastacia\Desktop\9  мая 22\IMG_20220505_09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260648"/>
            <a:ext cx="4392488" cy="202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234888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Слушали музыкальные произведения: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«Священная война», «День победы», «Хотят ли русские войны», «Эх дороги…», «С чего начинается Родина…»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формирование чувства гордости за свой народ, его боевые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332656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Ангелина с большим удовольствием спела нам песню «Катюша», ребята подпевали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nastacia\Desktop\9  мая 22\IMG_20220505_091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6"/>
            <a:ext cx="4103948" cy="189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43608" y="5085184"/>
            <a:ext cx="8100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Читали стихи рассказы военных лет: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Л. Кассиль «Памятник солдату»,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Баруздин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«Точно в цель», «За Родину»,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И.Токмакова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 Сосны шумят»; Шишов А. «Лесная девочка»; Ю. Яковлев « Как Сережа на войну ходил»;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Ю 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Агебаев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«День Победы», А. Митяев «Мешок овсянки», О. Высоцкая «Салют», Ю. Коваль «Алый».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378904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Ефим, прочитал стихотворение о победе…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8fc/000cc6b3-d5f981a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C:\Users\anastacia\Desktop\9  мая 22\IMG_20220505_094043_1.jpg"/>
          <p:cNvPicPr>
            <a:picLocks noChangeAspect="1" noChangeArrowheads="1"/>
          </p:cNvPicPr>
          <p:nvPr/>
        </p:nvPicPr>
        <p:blipFill>
          <a:blip r:embed="rId3" cstate="print"/>
          <a:srcRect l="31888" r="16138"/>
          <a:stretch>
            <a:fillRect/>
          </a:stretch>
        </p:blipFill>
        <p:spPr bwMode="auto">
          <a:xfrm>
            <a:off x="1043608" y="116632"/>
            <a:ext cx="364899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anastacia\Desktop\9  мая 22\IMG_20220505_094142_1.jpg"/>
          <p:cNvPicPr>
            <a:picLocks noChangeAspect="1" noChangeArrowheads="1"/>
          </p:cNvPicPr>
          <p:nvPr/>
        </p:nvPicPr>
        <p:blipFill>
          <a:blip r:embed="rId4" cstate="print"/>
          <a:srcRect l="26375" r="36613"/>
          <a:stretch>
            <a:fillRect/>
          </a:stretch>
        </p:blipFill>
        <p:spPr bwMode="auto">
          <a:xfrm>
            <a:off x="5580112" y="116632"/>
            <a:ext cx="263431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nastacia\Desktop\9  мая 22\IMG_20220505_094009_1.jpg"/>
          <p:cNvPicPr>
            <a:picLocks noChangeAspect="1" noChangeArrowheads="1"/>
          </p:cNvPicPr>
          <p:nvPr/>
        </p:nvPicPr>
        <p:blipFill>
          <a:blip r:embed="rId5" cstate="print"/>
          <a:srcRect l="7461"/>
          <a:stretch>
            <a:fillRect/>
          </a:stretch>
        </p:blipFill>
        <p:spPr bwMode="auto">
          <a:xfrm>
            <a:off x="2483768" y="4005064"/>
            <a:ext cx="53419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306896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Рассказали детям о Детях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войны, совершившими подвиги ради жизни 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людей. Которые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наравне со взрослыми несли все тяготы войны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anastacia</dc:creator>
  <cp:lastModifiedBy>anastacia</cp:lastModifiedBy>
  <cp:revision>19</cp:revision>
  <dcterms:created xsi:type="dcterms:W3CDTF">2022-06-07T14:15:35Z</dcterms:created>
  <dcterms:modified xsi:type="dcterms:W3CDTF">2022-06-07T17:28:33Z</dcterms:modified>
</cp:coreProperties>
</file>