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6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C21-F4EF-45BB-8ECF-292BA7ECA42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3291-3D66-44E0-A8DF-AB0566E0E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C21-F4EF-45BB-8ECF-292BA7ECA42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3291-3D66-44E0-A8DF-AB0566E0E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C21-F4EF-45BB-8ECF-292BA7ECA42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3291-3D66-44E0-A8DF-AB0566E0E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C21-F4EF-45BB-8ECF-292BA7ECA42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3291-3D66-44E0-A8DF-AB0566E0E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C21-F4EF-45BB-8ECF-292BA7ECA42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3291-3D66-44E0-A8DF-AB0566E0E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C21-F4EF-45BB-8ECF-292BA7ECA42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3291-3D66-44E0-A8DF-AB0566E0E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C21-F4EF-45BB-8ECF-292BA7ECA42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3291-3D66-44E0-A8DF-AB0566E0E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C21-F4EF-45BB-8ECF-292BA7ECA42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3291-3D66-44E0-A8DF-AB0566E0E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C21-F4EF-45BB-8ECF-292BA7ECA42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3291-3D66-44E0-A8DF-AB0566E0E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C21-F4EF-45BB-8ECF-292BA7ECA42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3291-3D66-44E0-A8DF-AB0566E0E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C21-F4EF-45BB-8ECF-292BA7ECA42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3291-3D66-44E0-A8DF-AB0566E0E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76C21-F4EF-45BB-8ECF-292BA7ECA42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B3291-3D66-44E0-A8DF-AB0566E0EF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nastacia\Desktop\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76" cy="733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62068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88640"/>
            <a:ext cx="70002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Консультация 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родителей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581128"/>
            <a:ext cx="72008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«Развитие мелкой моторики у детей старшего дошкольного возраста»</a:t>
            </a:r>
          </a:p>
        </p:txBody>
      </p:sp>
      <p:pic>
        <p:nvPicPr>
          <p:cNvPr id="3076" name="Picture 4" descr="https://2.bp.blogspot.com/-amSjecmtT8A/WlTANmBs80I/AAAAAAAABwM/t9UWbjNqoL4Dlma8cF2TmWQAB6bOYxKHwCLcBGAs/s1600/ceillnnwmambcht.jpg_large%255B1%255D_56c2b0e3791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88840"/>
            <a:ext cx="252028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11560" y="0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51944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Шамарина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astacia\Desktop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86409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Практически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каждый родитель знает о необходимости развития мелкой моторики у ребенка.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все знают, как это делать.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 что же такое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мелкая моторика и как ее развить?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Мелкая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моторика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это способность выполнять мелкие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точные движения кистями и пальцами рук и ног в результате скоординированных действий важнейших систем: нервной, мышечной и костной.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 мелкой моторики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есть очень важная особенность. Она связана с нервной системой, зрением, вниманием, памятью и восприятием ребенка. Также ученые доказали, что развитие мелкой моторики и развитие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речи очень тесно связаны. Именно поэтому для своевременного развития речи ребенка необходимо большое внимание уделить развитию мелкой моторики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Мелкая моторика непосредственно влияет на ловкость рук, на подчерк, который сформируется в дальнейшем и, конечно же, на скорость реакции ребенка.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Уровень развития мелкой моторики – один из показателей готовности к школьному обучению. Ребёнок, имеющий высокий уровень развития мелкой моторики, умеет логически рассуждать, у него достаточно развиты память и внимание, связная речь. Умение выполнять мелкие движения с предметами развивается в старшем дошкольном возрасте, именно к 6–7 годам в основном заканчивается созревание соответствующих зон головного мозга, развитие мелких мышц. Дети с плохо развитой ручной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моторикой неловко держат ложку, карандаш, не могут самостоятельно застегивать пуговицы, шнуровать ботинки. Возможности освоения мира этими детьми оказываются обедненными.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Дети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часто чувствуют себя несостоятельными в элементарных действиях, доступных сверстникам. Это влияет на эмоциональное благополучие ребенка, его самооценку. С течением времени уровень развития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сложнокоординированных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движений руки может оказаться недостаточными для освоения письма.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nastacia\Desktop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же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мелкую моторику у детей старшего дошкольного возраста?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Ответ довольно прост: конечно же, в игре. Существует много разнообразных игр, занятий, позволяющих не только увлечь ребенка, но и принести ему пользу.</a:t>
            </a:r>
          </a:p>
          <a:p>
            <a:endParaRPr lang="ru-RU" dirty="0"/>
          </a:p>
        </p:txBody>
      </p:sp>
      <p:pic>
        <p:nvPicPr>
          <p:cNvPr id="1027" name="Picture 3" descr="https://www.fantasianew.ru/wa-data/public/shop/products/19/52/45219/images/95858/95858.970.jpg"/>
          <p:cNvPicPr>
            <a:picLocks noChangeAspect="1" noChangeArrowheads="1"/>
          </p:cNvPicPr>
          <p:nvPr/>
        </p:nvPicPr>
        <p:blipFill>
          <a:blip r:embed="rId3" cstate="print"/>
          <a:srcRect l="16667" t="4762" r="19048" b="4762"/>
          <a:stretch>
            <a:fillRect/>
          </a:stretch>
        </p:blipFill>
        <p:spPr bwMode="auto">
          <a:xfrm flipH="1">
            <a:off x="539552" y="1268760"/>
            <a:ext cx="1440160" cy="1872208"/>
          </a:xfrm>
          <a:prstGeom prst="rect">
            <a:avLst/>
          </a:prstGeom>
          <a:noFill/>
        </p:spPr>
      </p:pic>
      <p:pic>
        <p:nvPicPr>
          <p:cNvPr id="1029" name="Picture 5" descr="https://expertology.ru/upload/iblock/115/89797137770989083377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412776"/>
            <a:ext cx="2002210" cy="17175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1268760"/>
            <a:ext cx="44644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Вот некоторые из них: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«Мозаика»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«Пазлы»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 этих играх есть мелкие детали, которые надо соединять между собой. При выборе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пазлов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надо исходить не только из эстетических предпочтений ребенка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Здесь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действует правило: чем старше ребенок, тем мельче должны быть детали и, соответственно, наоборот.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356992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«Конструктор»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Для детей старшего дошкольного возраста лучше выбирать конструкторы с мелкими деталями, с разными видами соединений. Благодаря этим играм развивается образное мышление, фантазия, мелкая моторика рук.</a:t>
            </a:r>
          </a:p>
          <a:p>
            <a:endParaRPr lang="ru-RU" dirty="0"/>
          </a:p>
        </p:txBody>
      </p:sp>
      <p:pic>
        <p:nvPicPr>
          <p:cNvPr id="1031" name="Picture 7" descr="https://fodar.ru/upload/iblock/b50/b50ad9cf631b85f97d3b4de8179af18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365104"/>
            <a:ext cx="2051171" cy="1368152"/>
          </a:xfrm>
          <a:prstGeom prst="rect">
            <a:avLst/>
          </a:prstGeom>
          <a:noFill/>
        </p:spPr>
      </p:pic>
      <p:pic>
        <p:nvPicPr>
          <p:cNvPr id="1033" name="Picture 9" descr="https://images-na.ssl-images-amazon.com/images/I/51qSDBiwk-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293096"/>
            <a:ext cx="1800200" cy="1800200"/>
          </a:xfrm>
          <a:prstGeom prst="rect">
            <a:avLst/>
          </a:prstGeom>
          <a:noFill/>
        </p:spPr>
      </p:pic>
      <p:pic>
        <p:nvPicPr>
          <p:cNvPr id="1035" name="Picture 11" descr="https://umitoy.ru/upload/iblock/ba1/ba1a927f7a84710ceb1b4433a4900ac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365104"/>
            <a:ext cx="2611877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nastacia\Desktop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Лепка из глины и пластилина. Это очень полезно и отлично влияет на развитие мелкой моторики рук, причём лепить можно не только из пластилина и глины.</a:t>
            </a:r>
          </a:p>
          <a:p>
            <a:endParaRPr lang="ru-RU" dirty="0"/>
          </a:p>
        </p:txBody>
      </p:sp>
      <p:pic>
        <p:nvPicPr>
          <p:cNvPr id="19458" name="Picture 2" descr="https://autizmy-net.ru/wp-content/uploads/2019/04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4664"/>
            <a:ext cx="2736304" cy="1368152"/>
          </a:xfrm>
          <a:prstGeom prst="rect">
            <a:avLst/>
          </a:prstGeom>
          <a:noFill/>
        </p:spPr>
      </p:pic>
      <p:pic>
        <p:nvPicPr>
          <p:cNvPr id="19460" name="Picture 4" descr="https://www.culture.ru/storage/images/fc4dd2cce03a6fcb34cade377fee4bda/89be00cbbbc6abce5d659f38867593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2052228" cy="13681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1484784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во дворе зима, что может быть лучше снежной бабы или игр в снежки. А летом можно соорудить сказочный замок из песка или мелких камешков.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140968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Рисование или раскрашивание картинок – любимое занятие дошкольников и хорошее упражнение на развитие мелкой моторики рук.</a:t>
            </a:r>
          </a:p>
          <a:p>
            <a:endParaRPr lang="ru-RU" dirty="0"/>
          </a:p>
        </p:txBody>
      </p:sp>
      <p:pic>
        <p:nvPicPr>
          <p:cNvPr id="19464" name="Picture 8" descr="https://o-krohe.ru/images/article/thumb/660-0/2018/02/palchikovye-kraski-preimushchestva-i-osobennosti-ispolzovaniya-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492896"/>
            <a:ext cx="2160239" cy="14401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52" y="4077072"/>
            <a:ext cx="83529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Изготовление поделок из бумаги. Например, вырезание самостоятельно ножницами геометрических фигур, составление узоров, выполнение аппликаций. Ребёнку важно уметь пользоваться ножницами и клеем. По результатам таких работ вы сможете оценить насколько развита мелкая моторика рук и движения пальчиков малыша.</a:t>
            </a:r>
          </a:p>
          <a:p>
            <a:endParaRPr lang="ru-RU" dirty="0"/>
          </a:p>
        </p:txBody>
      </p:sp>
      <p:pic>
        <p:nvPicPr>
          <p:cNvPr id="19466" name="Picture 10" descr="https://i.pinimg.com/originals/9d/c1/00/9dc1001995bb005b7de1992be8fabc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5229200"/>
            <a:ext cx="1949401" cy="1296144"/>
          </a:xfrm>
          <a:prstGeom prst="rect">
            <a:avLst/>
          </a:prstGeom>
          <a:noFill/>
        </p:spPr>
      </p:pic>
      <p:pic>
        <p:nvPicPr>
          <p:cNvPr id="19468" name="Picture 12" descr="https://i.pinimg.com/originals/ff/5d/a4/ff5da45a4919c5a98ea9d3d144cbc5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5229200"/>
            <a:ext cx="1848589" cy="1229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nastacia\Desktop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332656"/>
            <a:ext cx="49685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Изготовление поделок из природного материала: шишек, желудей, соломы и других доступных материалов. Кроме развития мелкой моторики рук эти занятия развивают также и воображение, фантазию ребенка.</a:t>
            </a:r>
          </a:p>
          <a:p>
            <a:endParaRPr lang="ru-RU" dirty="0"/>
          </a:p>
        </p:txBody>
      </p:sp>
      <p:pic>
        <p:nvPicPr>
          <p:cNvPr id="18434" name="Picture 2" descr="https://pbs.twimg.com/media/CRYqpwnUkAADI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1872208" cy="1404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988840"/>
            <a:ext cx="58326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Замечательно развивают мелкую моторику тренировки с объёмными буквами. Сейчас продаются такие книжки, открытки и таблички, на которых буквы не просто написаны, а сделаны объёмными. Попросите ребенка попробовать на ощупь определить, что за буква находится под его пальцами. Такие тренировки в целом полезны не только для развития мелкой моторики, осязания, но и для изучения алфавита. Дети постарше учатся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завязывать шнурки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Это могут быть готовые шнуровки, шнуровки, сделанные мамой или завязывание шнурков на предметах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(кофточки, ботинки, шапочки и т. д.)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8436" name="Picture 4" descr="https://cstor.nn2.ru/forum/data/forum/files/2020-03/247415849-1564323629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429000"/>
            <a:ext cx="1744308" cy="1162872"/>
          </a:xfrm>
          <a:prstGeom prst="rect">
            <a:avLst/>
          </a:prstGeom>
          <a:noFill/>
        </p:spPr>
      </p:pic>
      <p:pic>
        <p:nvPicPr>
          <p:cNvPr id="18438" name="Picture 6" descr="https://vologda.umitoy.ru/upload/iblock/35b/35be9d35060d91ff79834ac2e0469e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132856"/>
            <a:ext cx="1850670" cy="1225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3928" y="5085184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развития мелкой моторики рук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родителям можно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использовать подручные материалы: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-Смешайте фасоль, горох, чечевицу и попросите ребёнка разобрать всё в разные чашечки. Для интереса назовите игру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«Золушка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1" name="Picture 9" descr="https://avatars.mds.yandex.net/get-zen_doc/2810999/pub_5eb9115f4ca89236df2d5593_5eb91169ce86a8785f6e01a7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725144"/>
            <a:ext cx="2225633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nastacia\Desktop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476672"/>
            <a:ext cx="48965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мальчиков можно создать игру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«Юный механик»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для которой потребуются только болты с гайками. Попросите раскрутить или накрутить гайку. Для интереса попробуйте посоревноваться с ребёнком, кто быстрее справиться или даже устроить семейный турнир. Хорошо ещё если болты и гайки будут разными по величине. Это ещё будет способствовать развитию глазомера.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284984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Завяжите на шнурке несколько, не очень тугих узелков и ребёнка попросите их развязать, и наоборот. Плетение разноцветными шнурками.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508518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девочек хорошо подойдёт нанизывание бусин, макарон или пуговиц на проволоку.</a:t>
            </a:r>
            <a:endParaRPr lang="ru-RU" dirty="0"/>
          </a:p>
        </p:txBody>
      </p:sp>
      <p:pic>
        <p:nvPicPr>
          <p:cNvPr id="17412" name="Picture 4" descr="https://ds05.infourok.ru/uploads/ex/12e8/0010ef4f-87baf004/hello_html_m7053b342.jpg"/>
          <p:cNvPicPr>
            <a:picLocks noChangeAspect="1" noChangeArrowheads="1"/>
          </p:cNvPicPr>
          <p:nvPr/>
        </p:nvPicPr>
        <p:blipFill>
          <a:blip r:embed="rId3" cstate="print"/>
          <a:srcRect r="37617"/>
          <a:stretch>
            <a:fillRect/>
          </a:stretch>
        </p:blipFill>
        <p:spPr bwMode="auto">
          <a:xfrm>
            <a:off x="1115616" y="1340768"/>
            <a:ext cx="2088232" cy="1404534"/>
          </a:xfrm>
          <a:prstGeom prst="rect">
            <a:avLst/>
          </a:prstGeom>
          <a:noFill/>
        </p:spPr>
      </p:pic>
      <p:pic>
        <p:nvPicPr>
          <p:cNvPr id="17410" name="Picture 2" descr="https://cache3.youla.io/files/images/780_780/59/0f/590f013f93800020f1306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680"/>
            <a:ext cx="1512168" cy="1512168"/>
          </a:xfrm>
          <a:prstGeom prst="rect">
            <a:avLst/>
          </a:prstGeom>
          <a:noFill/>
        </p:spPr>
      </p:pic>
      <p:pic>
        <p:nvPicPr>
          <p:cNvPr id="17414" name="Picture 6" descr="https://medlazaret.ru/wp-content/uploads/t1526529532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068960"/>
            <a:ext cx="1584176" cy="1188694"/>
          </a:xfrm>
          <a:prstGeom prst="rect">
            <a:avLst/>
          </a:prstGeom>
          <a:noFill/>
        </p:spPr>
      </p:pic>
      <p:pic>
        <p:nvPicPr>
          <p:cNvPr id="17416" name="Picture 8" descr="https://abc-modul.ru/wp-content/uploads/reabilitaciya-posle-insulta-uprazhneniya-narodnye-sredstva-v-domashnih-usloviyah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725144"/>
            <a:ext cx="2232248" cy="1488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anastacia\Desktop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476673"/>
            <a:ext cx="54726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Хорошо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развивает мелкую моторику оригами. Да и потребуется лишь одна бумага. Сделанные работы вы можете обыграть, например, придумайте совместно сказку и поиграйте в неё вместе с ребёнком.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1988840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Сложи фигуру из спичек. Только в эту игру в целях безопасности играйте только рядышком с ребёнком. Попробуйте сложить кораблик или какую другую фигуру. В этой игре у ребёнка будут развиваться и воображение, и творчество. А если вы поставите условие, чтоб ребёнок повторил вашу фигуру, то развиваться будут и внимание, и память.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4149080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Спрятанный предмет. Игрушки из киндер-сюрприза спрячьте в горох или фасоль, и ребенок пусть ищет все игрушки, закопанные в крупе. При выполнении этого задания происходит точечный массаж.</a:t>
            </a:r>
            <a:endParaRPr lang="ru-RU" sz="1600" dirty="0"/>
          </a:p>
        </p:txBody>
      </p:sp>
      <p:pic>
        <p:nvPicPr>
          <p:cNvPr id="20483" name="Picture 3" descr="https://pbs.twimg.com/media/EZaSJaMX0AA_dZ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6672"/>
            <a:ext cx="1885375" cy="1288831"/>
          </a:xfrm>
          <a:prstGeom prst="rect">
            <a:avLst/>
          </a:prstGeom>
          <a:noFill/>
        </p:spPr>
      </p:pic>
      <p:pic>
        <p:nvPicPr>
          <p:cNvPr id="20485" name="Picture 5" descr="https://irecommend.ru/sites/default/files/imagecache/copyright1/user-images/1398415/G1EocL35a109uSFHMd4oJ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1824202" cy="1368152"/>
          </a:xfrm>
          <a:prstGeom prst="rect">
            <a:avLst/>
          </a:prstGeom>
          <a:noFill/>
        </p:spPr>
      </p:pic>
      <p:pic>
        <p:nvPicPr>
          <p:cNvPr id="20487" name="Picture 7" descr="https://clubsamodelok.ru/wp-content/uploads/2018/03/Podelki-iz-spichek-19-1-768x8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861048"/>
            <a:ext cx="1427990" cy="1584176"/>
          </a:xfrm>
          <a:prstGeom prst="rect">
            <a:avLst/>
          </a:prstGeom>
          <a:noFill/>
        </p:spPr>
      </p:pic>
      <p:pic>
        <p:nvPicPr>
          <p:cNvPr id="20489" name="Picture 9" descr="https://i.pinimg.com/236x/6b/45/4e/6b454eaf47e74010e4bf2e4ad2247580--sensory-bins-macaro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645024"/>
            <a:ext cx="189422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anastacia\Desktop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нитками очень разнообразна: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Рисование нитью по силуэту.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Мелкое нарезание и приклеивание к шаблону.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22920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 - помните!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Любые игры и упражнения будут эффективны только при регулярных занятиях.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Успехов вам и терпения!</a:t>
            </a:r>
            <a:endParaRPr lang="ru-RU" dirty="0"/>
          </a:p>
        </p:txBody>
      </p:sp>
      <p:pic>
        <p:nvPicPr>
          <p:cNvPr id="21506" name="Picture 2" descr="https://ds05.infourok.ru/uploads/ex/0c18/0009e39f-fe89e8a1/hello_html_20176f14.jpg"/>
          <p:cNvPicPr>
            <a:picLocks noChangeAspect="1" noChangeArrowheads="1"/>
          </p:cNvPicPr>
          <p:nvPr/>
        </p:nvPicPr>
        <p:blipFill>
          <a:blip r:embed="rId3" cstate="print"/>
          <a:srcRect l="6873" r="1820" b="1270"/>
          <a:stretch>
            <a:fillRect/>
          </a:stretch>
        </p:blipFill>
        <p:spPr bwMode="auto">
          <a:xfrm>
            <a:off x="5724128" y="548680"/>
            <a:ext cx="2104691" cy="1584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31841" y="270892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картин с помощью семян и плодов. Для создания игр для развития мелкой моторики рук используйте всю свою фантазию.</a:t>
            </a:r>
          </a:p>
          <a:p>
            <a:endParaRPr lang="ru-RU" dirty="0"/>
          </a:p>
        </p:txBody>
      </p:sp>
      <p:pic>
        <p:nvPicPr>
          <p:cNvPr id="21508" name="Picture 4" descr="https://www.handcraftguide.com/sites/default/files/styles/original___water/public/10_235.jpg?itok=QjMyLTa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92896"/>
            <a:ext cx="1619672" cy="1262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274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anastacia</dc:creator>
  <cp:lastModifiedBy>anastacia</cp:lastModifiedBy>
  <cp:revision>10</cp:revision>
  <dcterms:created xsi:type="dcterms:W3CDTF">2021-02-24T14:05:59Z</dcterms:created>
  <dcterms:modified xsi:type="dcterms:W3CDTF">2021-02-24T15:36:19Z</dcterms:modified>
</cp:coreProperties>
</file>