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17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8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5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7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4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7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263C-E06D-439B-82C0-55FF3B96AD33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DB0E-E9BC-4C33-BE2B-EC091FD8A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0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зима для детей - 55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5" y="208546"/>
            <a:ext cx="11887681" cy="64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637" y="361507"/>
            <a:ext cx="875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25 «Малыш»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0418" y="1971235"/>
            <a:ext cx="10277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Проект: «Зимушка – красавица!»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707" y="3125972"/>
            <a:ext cx="592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№ 5 «ГНОМИКИ»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6466" y="4890977"/>
            <a:ext cx="2860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воспитатель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Шамарина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Алексеевна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057" y="6020811"/>
            <a:ext cx="2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Карпинск – 2024г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" y="-151299"/>
            <a:ext cx="12206365" cy="68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7274" y="1400853"/>
            <a:ext cx="8736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проекте дети участвовали с удовольствием. Принимали активное участие в продуктивной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а также в наблюдении за живой и неживой природой зимой. Ребята с заботой кормили зимующих птиц. Дети очень много узнали о жизни растений и животных зимой. Могут сами устанавливать зависимость жизни растений и животных от изменений в природе. Дети познакомились с традициями праздника Новый год, а также познакомились с зимними видами спорта. Расширили представления о зимних играх и забавах.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3774" y="198549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Вывод: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5"/>
          <a:stretch/>
        </p:blipFill>
        <p:spPr>
          <a:xfrm>
            <a:off x="315342" y="4199467"/>
            <a:ext cx="3077624" cy="1748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4"/>
          <a:stretch/>
        </p:blipFill>
        <p:spPr>
          <a:xfrm>
            <a:off x="8799838" y="4109234"/>
            <a:ext cx="3010459" cy="1875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55" y="3990127"/>
            <a:ext cx="4974494" cy="22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зима для детей - 55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5" y="208546"/>
            <a:ext cx="11887681" cy="64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2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11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7527" y="896164"/>
            <a:ext cx="1869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Цель: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398" y="1145754"/>
            <a:ext cx="761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знаний детей по теме «Зима». Знакомство с сезонными явлениями в природе. Воспитание любви и бережного отношения к природе. Развитие речи детей.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0362" y="2676752"/>
            <a:ext cx="2517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398" y="2953751"/>
            <a:ext cx="7916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 зимних природных явлениях через познавательно-исследовательскую деятельность. Знакомить с явлениями неживой природы, свойствами снега. Формировать представления о взаимосвязи живой и неживой природы.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170" y="5131079"/>
            <a:ext cx="863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познавательно-исследовательский,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6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7452" y="98673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Актуальность: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884" y="1022003"/>
            <a:ext cx="9940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— это самое любимое время года для ребят, ведь она готовит столько забав и развлечений. В 4–5 лет ребенок активнее накапливает опыт и усваивает знания в результате непосредственного общения с природой и разговоров со взрослым. Данный проект позволяет в условиях образовательного процесса в ДОУ расширить, систематизировать и творчески применить представления дошкольников о сезонных изменениях в природе. Содействовать развитию партнёрства и сотрудничества между специалистами и родителями в процессе совместной работы.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586" y="3890665"/>
            <a:ext cx="1003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недостаточной степени имеют представление о характерных явлениях зимней погоды, не видят взаимосвязи в природе, что предусматривает необходимость дополнительного их ознакомления по данной теме.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5638" y="2890217"/>
            <a:ext cx="345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Проблема: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237" y="4680430"/>
            <a:ext cx="3010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Гипотеза: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855" y="5681761"/>
            <a:ext cx="985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работы по ознакомлению детей с сезонными явлениями зимней погоды будет способствовать накоплению представлений о зиме, повышать познавательную активность, развитию интереса к зимним видам игр.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7109" y="2095213"/>
            <a:ext cx="10223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данного проекта у детей средней группы, с помощью непосредственно-образовательной деятельности расширятся знания о зимней природе, повысится познавательная активность детей, сформируется интерес к наблюдениям за явлениями природы, умение бережного отношения к природе, заботливое отношение к птицам, познакомятся с зимними видами игр.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1123" y="841080"/>
            <a:ext cx="914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Предполагаемые результаты: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21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7816" y="1930403"/>
            <a:ext cx="10025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 теме «Зима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виды спорта», «Зимние развлечения», «Что мы делаем зимой?»;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 по картинам;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сплочение: «Вьюга кружится раз…»; «Снежная фигура», «Передай снежинку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о зиме», «Наряжаем елочку»;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и родителей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Деду Морозу», «Рождественское чудо!»,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6659" y="176077"/>
            <a:ext cx="10107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Социально-коммуникативное развитие: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6887" y="4505899"/>
            <a:ext cx="3172858" cy="156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73" y="4049707"/>
            <a:ext cx="3149584" cy="2443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4" y="4426350"/>
            <a:ext cx="4388386" cy="2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0930" y="894353"/>
            <a:ext cx="9754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«Кормушка», «Зимние забавы», «Снежок», «Спортсмены», «Наряжаем елку»;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«Зайка беленький сидит», «Мороз-красный нос», «Мы веселые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«Попади снежком в цель», «Летят снежинки».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на участке за деревьями, птицами, природными явлениями;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8214" y="0"/>
            <a:ext cx="6863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Физическое развитие: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4377"/>
          <a:stretch/>
        </p:blipFill>
        <p:spPr>
          <a:xfrm>
            <a:off x="864558" y="3294068"/>
            <a:ext cx="2515390" cy="3117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5" r="22959" b="22891"/>
          <a:stretch/>
        </p:blipFill>
        <p:spPr>
          <a:xfrm>
            <a:off x="3713311" y="3294068"/>
            <a:ext cx="1964048" cy="3088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r="6928"/>
          <a:stretch/>
        </p:blipFill>
        <p:spPr>
          <a:xfrm>
            <a:off x="6191480" y="3408310"/>
            <a:ext cx="5404099" cy="28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6424" y="1817783"/>
            <a:ext cx="745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9395" y="-23042"/>
            <a:ext cx="89260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Художественно-эстетическое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развитие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34" y="2041835"/>
            <a:ext cx="3860017" cy="1782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4834" y="1685581"/>
            <a:ext cx="386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солью «Зимняя одежда»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12557" r="11717"/>
          <a:stretch/>
        </p:blipFill>
        <p:spPr>
          <a:xfrm>
            <a:off x="507193" y="4676835"/>
            <a:ext cx="3737539" cy="1879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193" y="403248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свечкой «Зимние узоры на окне»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2767" r="21656" b="4627"/>
          <a:stretch/>
        </p:blipFill>
        <p:spPr>
          <a:xfrm>
            <a:off x="4682071" y="4676835"/>
            <a:ext cx="2765776" cy="1915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1925" y="4049994"/>
            <a:ext cx="276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«Снеговики у елки»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3" y="2163875"/>
            <a:ext cx="3801039" cy="1754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759" y="1731284"/>
            <a:ext cx="336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Снеговички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1023" y="3599900"/>
            <a:ext cx="1854593" cy="401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2622" y="4209458"/>
            <a:ext cx="299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Раскраска: «Символ года»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r="6694"/>
          <a:stretch/>
        </p:blipFill>
        <p:spPr>
          <a:xfrm rot="10800000">
            <a:off x="4543365" y="2115036"/>
            <a:ext cx="2829930" cy="17713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5086" y="1721903"/>
            <a:ext cx="339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«Кустики зимой»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8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0"/>
            <a:ext cx="12206365" cy="68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9649" y="1422197"/>
            <a:ext cx="9782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книжного центра в группе на зимнюю тематику;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книг, иллюстраций на тему «Зима», «Новый год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 и сказок о зиме, зимующих птицах;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мелкой моторики рук под музыку Е.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«Снег», «Воет вьюга», «Погреем пальчики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и пальчиковая гимнастика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 по теме.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6365" y="326042"/>
            <a:ext cx="5729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Речевое развитие: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853" y="9581587"/>
            <a:ext cx="2480117" cy="164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https://sun9-42.userapi.com/impg/fUmzjuDQqSuJLcJNApteqNlReCVgMOEoP-Pdsw/ddiADISvArI.jpg?size=600x389&amp;quality=96&amp;sign=41172d0a2d4be1276a00ff0a73a1777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3" y="3730521"/>
            <a:ext cx="3809853" cy="24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.userapi.com/impg/Io-vNv2A6O4BCVZdkbH7fYa2v-CYC2s7EIweMA/DK0QS-RlAnE.jpg?size=801x1140&amp;quality=96&amp;sign=ad5fe032fda0d172a16eb91f55aa5087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51542" r="11068"/>
          <a:stretch/>
        </p:blipFill>
        <p:spPr bwMode="auto">
          <a:xfrm>
            <a:off x="8813494" y="3327443"/>
            <a:ext cx="3105764" cy="28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3-20.userapi.com/impg/wAYhvebtXa2KDy8UdPTYgNVMTWqEInjqcHGvNw/5_BrDFAaZIk.jpg?size=1101x798&amp;quality=96&amp;sign=48e8191f7d5378f539816baeddd107e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80" y="3730521"/>
            <a:ext cx="3695148" cy="26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зима для презентации - 6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0"/>
            <a:ext cx="12206365" cy="68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3774" y="7466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игры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по цвету».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«Зимние забавы», «Алгоритм одевания зимней одежды»,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разрезные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 «Зима», «Кто где?», «Кого чем угостить?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3-24.userapi.com/impg/Asls8n1j_pHRC-KVWwHSHwF-7PnOV0eE4lGy5A/SaX3ShdolE8.jpg?size=1200x873&amp;quality=96&amp;sign=c46ee6f95444bf0e9ac74f0ac4c122f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91" y="3311306"/>
            <a:ext cx="3582883" cy="26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3-20.userapi.com/impg/bTvB66l61Df9YZgwT-YTeylIAjsyiM8jU7Zf7Q/s4InXZzM704.jpg?size=604x541&amp;quality=96&amp;sign=82002d1fbbd70ca12a64ba401c75b055&amp;c_uniq_tag=6GyUqVjmKT-s04uuEalQeKQTX4BDPrci-IMnLJ6qZog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67" y="2567611"/>
            <a:ext cx="3513355" cy="31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63.userapi.com/impg/2dVJFR6xilf2WBs82qEawSRbmOAOPZVd31vEjQ/cvcZptauRJ4.jpg?size=604x541&amp;quality=96&amp;sign=e9d7b5d31db0b698e0afd9b70d05b530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0" y="2661308"/>
            <a:ext cx="3231978" cy="28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21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663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2024-01-15T16:19:05Z</dcterms:created>
  <dcterms:modified xsi:type="dcterms:W3CDTF">2024-01-15T17:54:04Z</dcterms:modified>
</cp:coreProperties>
</file>